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03.06.2020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ed-kopilka.ru/uchiteljam-predmetnikam/izobrazitelnoe-iskustvo/aplikacija-portret-cheloveka.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47664" y="1196752"/>
            <a:ext cx="6400800" cy="5256584"/>
          </a:xfrm>
        </p:spPr>
        <p:txBody>
          <a:bodyPr>
            <a:normAutofit/>
          </a:bodyPr>
          <a:lstStyle/>
          <a:p>
            <a:pPr algn="just"/>
            <a:r>
              <a:rPr lang="ru-RU" i="1" dirty="0">
                <a:solidFill>
                  <a:srgbClr val="000000"/>
                </a:solidFill>
                <a:latin typeface="Helvetica Neue"/>
              </a:rPr>
              <a:t>Если видишь, что с картины</a:t>
            </a:r>
            <a:endParaRPr lang="ru-RU" dirty="0">
              <a:solidFill>
                <a:srgbClr val="000000"/>
              </a:solidFill>
              <a:latin typeface="Helvetica Neue"/>
            </a:endParaRPr>
          </a:p>
          <a:p>
            <a:pPr algn="just"/>
            <a:r>
              <a:rPr lang="ru-RU" i="1" dirty="0">
                <a:solidFill>
                  <a:srgbClr val="000000"/>
                </a:solidFill>
                <a:latin typeface="Helvetica Neue"/>
              </a:rPr>
              <a:t>Смотрит кто-нибудь на нас,-</a:t>
            </a:r>
            <a:endParaRPr lang="ru-RU" dirty="0">
              <a:solidFill>
                <a:srgbClr val="000000"/>
              </a:solidFill>
              <a:latin typeface="Helvetica Neue"/>
            </a:endParaRPr>
          </a:p>
          <a:p>
            <a:pPr algn="just"/>
            <a:r>
              <a:rPr lang="ru-RU" i="1" dirty="0">
                <a:solidFill>
                  <a:srgbClr val="000000"/>
                </a:solidFill>
                <a:latin typeface="Helvetica Neue"/>
              </a:rPr>
              <a:t>Или принц в плаще старинном,</a:t>
            </a:r>
            <a:endParaRPr lang="ru-RU" dirty="0">
              <a:solidFill>
                <a:srgbClr val="000000"/>
              </a:solidFill>
              <a:latin typeface="Helvetica Neue"/>
            </a:endParaRPr>
          </a:p>
          <a:p>
            <a:pPr algn="just"/>
            <a:r>
              <a:rPr lang="ru-RU" i="1" dirty="0">
                <a:solidFill>
                  <a:srgbClr val="000000"/>
                </a:solidFill>
                <a:latin typeface="Helvetica Neue"/>
              </a:rPr>
              <a:t>Или в робе верхолаз,</a:t>
            </a:r>
            <a:endParaRPr lang="ru-RU" dirty="0">
              <a:solidFill>
                <a:srgbClr val="000000"/>
              </a:solidFill>
              <a:latin typeface="Helvetica Neue"/>
            </a:endParaRPr>
          </a:p>
          <a:p>
            <a:pPr algn="just"/>
            <a:r>
              <a:rPr lang="ru-RU" i="1" dirty="0">
                <a:solidFill>
                  <a:srgbClr val="000000"/>
                </a:solidFill>
                <a:latin typeface="Helvetica Neue"/>
              </a:rPr>
              <a:t>Летчик или балерина,</a:t>
            </a:r>
            <a:endParaRPr lang="ru-RU" dirty="0">
              <a:solidFill>
                <a:srgbClr val="000000"/>
              </a:solidFill>
              <a:latin typeface="Helvetica Neue"/>
            </a:endParaRPr>
          </a:p>
          <a:p>
            <a:pPr algn="just"/>
            <a:r>
              <a:rPr lang="ru-RU" i="1" dirty="0">
                <a:solidFill>
                  <a:srgbClr val="000000"/>
                </a:solidFill>
                <a:latin typeface="Helvetica Neue"/>
              </a:rPr>
              <a:t>Или Колька, твой сосед,-</a:t>
            </a:r>
            <a:endParaRPr lang="ru-RU" dirty="0">
              <a:solidFill>
                <a:srgbClr val="000000"/>
              </a:solidFill>
              <a:latin typeface="Helvetica Neue"/>
            </a:endParaRPr>
          </a:p>
          <a:p>
            <a:pPr algn="just"/>
            <a:r>
              <a:rPr lang="ru-RU" i="1" dirty="0">
                <a:solidFill>
                  <a:srgbClr val="000000"/>
                </a:solidFill>
                <a:latin typeface="Helvetica Neue"/>
              </a:rPr>
              <a:t>Обязательно картина</a:t>
            </a:r>
            <a:endParaRPr lang="ru-RU" dirty="0">
              <a:solidFill>
                <a:srgbClr val="000000"/>
              </a:solidFill>
              <a:latin typeface="Helvetica Neue"/>
            </a:endParaRPr>
          </a:p>
          <a:p>
            <a:pPr algn="just"/>
            <a:r>
              <a:rPr lang="ru-RU" i="1" dirty="0">
                <a:solidFill>
                  <a:srgbClr val="000000"/>
                </a:solidFill>
                <a:latin typeface="Helvetica Neue"/>
              </a:rPr>
              <a:t>Называется </a:t>
            </a:r>
            <a:r>
              <a:rPr lang="ru-RU" i="1" dirty="0" smtClean="0">
                <a:solidFill>
                  <a:srgbClr val="000000"/>
                </a:solidFill>
                <a:latin typeface="Helvetica Neue"/>
              </a:rPr>
              <a:t>…….</a:t>
            </a:r>
            <a:endParaRPr lang="ru-RU" dirty="0">
              <a:solidFill>
                <a:srgbClr val="000000"/>
              </a:solidFill>
              <a:latin typeface="Helvetica Neue"/>
            </a:endParaRPr>
          </a:p>
          <a:p>
            <a:endParaRPr lang="ru-RU" dirty="0"/>
          </a:p>
        </p:txBody>
      </p:sp>
    </p:spTree>
    <p:extLst>
      <p:ext uri="{BB962C8B-B14F-4D97-AF65-F5344CB8AC3E}">
        <p14:creationId xmlns:p14="http://schemas.microsoft.com/office/powerpoint/2010/main" xmlns="" val="213810316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0"/>
            <a:ext cx="5040560" cy="6720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50082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3021" y="0"/>
            <a:ext cx="51435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0" y="2564904"/>
            <a:ext cx="4572000" cy="3108543"/>
          </a:xfrm>
          <a:prstGeom prst="rect">
            <a:avLst/>
          </a:prstGeom>
        </p:spPr>
        <p:txBody>
          <a:bodyPr>
            <a:spAutoFit/>
          </a:bodyPr>
          <a:lstStyle/>
          <a:p>
            <a:r>
              <a:rPr lang="ru-RU" sz="2800" dirty="0">
                <a:solidFill>
                  <a:srgbClr val="000000"/>
                </a:solidFill>
                <a:latin typeface="Helvetica Neue"/>
              </a:rPr>
              <a:t>В заключении нашей кокетке добавляем блеска на глаза и губы, украшаем наряд праздничным ожерельем, которое она игриво держит в руке.</a:t>
            </a:r>
            <a:endParaRPr lang="ru-RU" sz="2800" dirty="0"/>
          </a:p>
        </p:txBody>
      </p:sp>
    </p:spTree>
    <p:extLst>
      <p:ext uri="{BB962C8B-B14F-4D97-AF65-F5344CB8AC3E}">
        <p14:creationId xmlns:p14="http://schemas.microsoft.com/office/powerpoint/2010/main" xmlns="" val="29980468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8002" y="10005"/>
            <a:ext cx="5135997" cy="684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56928"/>
            <a:ext cx="3865612" cy="5154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72321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Интернет ресурсы:</a:t>
            </a:r>
          </a:p>
          <a:p>
            <a:r>
              <a:rPr lang="en-US" dirty="0">
                <a:hlinkClick r:id="rId2"/>
              </a:rPr>
              <a:t>http://</a:t>
            </a:r>
            <a:r>
              <a:rPr lang="en-US" dirty="0" smtClean="0">
                <a:hlinkClick r:id="rId2"/>
              </a:rPr>
              <a:t>ped-kopilka.ru/uchiteljam-predmetnikam/izobrazitelnoe-iskustvo/aplikacija-portret-cheloveka.html</a:t>
            </a:r>
            <a:endParaRPr lang="ru-RU" dirty="0" smtClean="0"/>
          </a:p>
          <a:p>
            <a:pPr marL="137160" indent="0">
              <a:buNone/>
            </a:pPr>
            <a:r>
              <a:rPr lang="ru-RU" dirty="0" smtClean="0"/>
              <a:t> Мастер класс  Портрет человека. Аппликация</a:t>
            </a:r>
            <a:endParaRPr lang="ru-RU" dirty="0"/>
          </a:p>
        </p:txBody>
      </p:sp>
    </p:spTree>
    <p:extLst>
      <p:ext uri="{BB962C8B-B14F-4D97-AF65-F5344CB8AC3E}">
        <p14:creationId xmlns:p14="http://schemas.microsoft.com/office/powerpoint/2010/main" xmlns="" val="31116251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16832"/>
            <a:ext cx="8229600" cy="1143000"/>
          </a:xfrm>
        </p:spPr>
        <p:txBody>
          <a:bodyPr>
            <a:normAutofit fontScale="90000"/>
          </a:bodyPr>
          <a:lstStyle/>
          <a:p>
            <a:r>
              <a:rPr lang="ru-RU" dirty="0" smtClean="0"/>
              <a:t>Портрет человека. Аппликация.</a:t>
            </a:r>
            <a:endParaRPr lang="ru-RU" dirty="0"/>
          </a:p>
        </p:txBody>
      </p:sp>
      <p:sp>
        <p:nvSpPr>
          <p:cNvPr id="4" name="Содержимое 3"/>
          <p:cNvSpPr>
            <a:spLocks noGrp="1"/>
          </p:cNvSpPr>
          <p:nvPr>
            <p:ph idx="1"/>
          </p:nvPr>
        </p:nvSpPr>
        <p:spPr/>
        <p:txBody>
          <a:bodyPr/>
          <a:lstStyle/>
          <a:p>
            <a:endParaRPr lang="ru-RU"/>
          </a:p>
        </p:txBody>
      </p:sp>
    </p:spTree>
    <p:extLst>
      <p:ext uri="{BB962C8B-B14F-4D97-AF65-F5344CB8AC3E}">
        <p14:creationId xmlns:p14="http://schemas.microsoft.com/office/powerpoint/2010/main" xmlns="" val="21642493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188640"/>
            <a:ext cx="4608512" cy="1815882"/>
          </a:xfrm>
          <a:prstGeom prst="rect">
            <a:avLst/>
          </a:prstGeom>
          <a:noFill/>
        </p:spPr>
        <p:txBody>
          <a:bodyPr wrap="square" rtlCol="0">
            <a:spAutoFit/>
          </a:bodyPr>
          <a:lstStyle/>
          <a:p>
            <a:r>
              <a:rPr lang="ru-RU" sz="2800" dirty="0">
                <a:solidFill>
                  <a:srgbClr val="000000"/>
                </a:solidFill>
                <a:latin typeface="Helvetica Neue"/>
              </a:rPr>
              <a:t>Для начала работы лист цветной бумаги сгибаем пополам и делим на две части</a:t>
            </a:r>
            <a:endParaRPr lang="ru-RU" sz="2800" dirty="0"/>
          </a:p>
        </p:txBody>
      </p:sp>
      <p:pic>
        <p:nvPicPr>
          <p:cNvPr id="1026" name="Picture 2" descr="Мастер-класс по изготовлению портр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78" y="-13832"/>
            <a:ext cx="3694751" cy="27710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78" y="3752144"/>
            <a:ext cx="4105639" cy="3079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427984" y="3752144"/>
            <a:ext cx="4716016" cy="3108543"/>
          </a:xfrm>
          <a:prstGeom prst="rect">
            <a:avLst/>
          </a:prstGeom>
          <a:noFill/>
        </p:spPr>
        <p:txBody>
          <a:bodyPr wrap="square" rtlCol="0">
            <a:spAutoFit/>
          </a:bodyPr>
          <a:lstStyle/>
          <a:p>
            <a:r>
              <a:rPr lang="ru-RU" sz="2800" dirty="0" smtClean="0">
                <a:solidFill>
                  <a:srgbClr val="000000"/>
                </a:solidFill>
                <a:latin typeface="Helvetica Neue"/>
              </a:rPr>
              <a:t>Затем </a:t>
            </a:r>
            <a:r>
              <a:rPr lang="ru-RU" sz="2800" dirty="0">
                <a:solidFill>
                  <a:srgbClr val="000000"/>
                </a:solidFill>
                <a:latin typeface="Helvetica Neue"/>
              </a:rPr>
              <a:t>каждую из частей сгибаем пополам. Одну вертикально, другую горизонтально. В этом случае плечи получаются шире головы практически в два раза.</a:t>
            </a:r>
            <a:endParaRPr lang="ru-RU" sz="2800" dirty="0"/>
          </a:p>
        </p:txBody>
      </p:sp>
    </p:spTree>
    <p:extLst>
      <p:ext uri="{BB962C8B-B14F-4D97-AF65-F5344CB8AC3E}">
        <p14:creationId xmlns:p14="http://schemas.microsoft.com/office/powerpoint/2010/main" xmlns="" val="9088674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164" y="5296043"/>
            <a:ext cx="8990836" cy="1569660"/>
          </a:xfrm>
          <a:prstGeom prst="rect">
            <a:avLst/>
          </a:prstGeom>
          <a:noFill/>
        </p:spPr>
        <p:txBody>
          <a:bodyPr wrap="square" rtlCol="0">
            <a:spAutoFit/>
          </a:bodyPr>
          <a:lstStyle/>
          <a:p>
            <a:r>
              <a:rPr lang="ru-RU" sz="2400" dirty="0">
                <a:solidFill>
                  <a:srgbClr val="000000"/>
                </a:solidFill>
                <a:latin typeface="Helvetica Neue"/>
              </a:rPr>
              <a:t>Из листа, согнутого вертикально вырезаем полуовал, со слегка зауженной нижней частью. Из другого листа, согнутого горизонтально вырезаем, скругляя углы, ¼ часть. При разгибании получаем голову и плечи с шеей.</a:t>
            </a:r>
            <a:endParaRPr lang="ru-RU"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0"/>
            <a:ext cx="6624736"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97436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7" y="0"/>
            <a:ext cx="3429000" cy="5262979"/>
          </a:xfrm>
          <a:prstGeom prst="rect">
            <a:avLst/>
          </a:prstGeom>
          <a:noFill/>
        </p:spPr>
        <p:txBody>
          <a:bodyPr wrap="square" rtlCol="0">
            <a:spAutoFit/>
          </a:bodyPr>
          <a:lstStyle/>
          <a:p>
            <a:r>
              <a:rPr lang="ru-RU" sz="2400" dirty="0">
                <a:solidFill>
                  <a:srgbClr val="000000"/>
                </a:solidFill>
                <a:latin typeface="Helvetica Neue"/>
              </a:rPr>
              <a:t>На формат А3, заранее, обклеенном в произвольной форме, кусочками цветной бумаги, прикладываем наши голову и плечи. Находим наиболее выигрышное положение, для придания определенного настроения нашему персонажу.</a:t>
            </a:r>
            <a:endParaRPr lang="ru-RU"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7797" y="1"/>
            <a:ext cx="51435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25418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3500" y="1976601"/>
            <a:ext cx="4000500" cy="3970318"/>
          </a:xfrm>
          <a:prstGeom prst="rect">
            <a:avLst/>
          </a:prstGeom>
          <a:noFill/>
        </p:spPr>
        <p:txBody>
          <a:bodyPr wrap="square" rtlCol="0">
            <a:spAutoFit/>
          </a:bodyPr>
          <a:lstStyle/>
          <a:p>
            <a:r>
              <a:rPr lang="ru-RU" sz="2800" dirty="0">
                <a:solidFill>
                  <a:srgbClr val="000000"/>
                </a:solidFill>
                <a:latin typeface="Helvetica Neue"/>
              </a:rPr>
              <a:t>Мысленно делим лицо на 3 части. В верхней трети лица наклеиваем из белого листа овальные глаза, в центральной части – нос. Можно вырезать кисти рук и приклеить рядом с лицом</a:t>
            </a:r>
            <a:r>
              <a:rPr lang="ru-RU" sz="2400" dirty="0">
                <a:solidFill>
                  <a:srgbClr val="000000"/>
                </a:solidFill>
                <a:latin typeface="Helvetica Neue"/>
              </a:rPr>
              <a:t>.</a:t>
            </a:r>
            <a:endParaRPr lang="ru-RU" sz="2400" dirty="0"/>
          </a:p>
        </p:txBody>
      </p:sp>
      <p:pic>
        <p:nvPicPr>
          <p:cNvPr id="4098" name="Picture 2" descr="Мастер-класс по изготовлению портр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42761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08" y="415158"/>
            <a:ext cx="4572000" cy="5262979"/>
          </a:xfrm>
          <a:prstGeom prst="rect">
            <a:avLst/>
          </a:prstGeom>
        </p:spPr>
        <p:txBody>
          <a:bodyPr>
            <a:spAutoFit/>
          </a:bodyPr>
          <a:lstStyle/>
          <a:p>
            <a:r>
              <a:rPr lang="ru-RU" sz="2400" dirty="0">
                <a:solidFill>
                  <a:srgbClr val="000000"/>
                </a:solidFill>
                <a:latin typeface="Helvetica Neue"/>
              </a:rPr>
              <a:t>Выбираем цвет глаз. В данном случае из листа голубого цвета вырезаем круги и наклеиваем на наши овалы. Это будет радужная оболочка глаз. Из листа розового или красного цвета вырезаем губы. По величине губы должны быть немного больше глаз, их кончики будут находится примерно под серединой каждого глаза. Все это приклеиваем на подготовленное лицо.</a:t>
            </a:r>
            <a:endParaRPr lang="ru-RU"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315" y="415158"/>
            <a:ext cx="4569972" cy="6093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82768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661248"/>
            <a:ext cx="8964488" cy="954107"/>
          </a:xfrm>
          <a:prstGeom prst="rect">
            <a:avLst/>
          </a:prstGeom>
        </p:spPr>
        <p:txBody>
          <a:bodyPr wrap="square">
            <a:spAutoFit/>
          </a:bodyPr>
          <a:lstStyle/>
          <a:p>
            <a:r>
              <a:rPr lang="ru-RU" sz="2800" dirty="0">
                <a:solidFill>
                  <a:srgbClr val="000000"/>
                </a:solidFill>
                <a:latin typeface="Helvetica Neue"/>
              </a:rPr>
              <a:t>Вырезаем коричневые или черные дуги для бровей и глаз, а также зрачки, чтобы глазки были «зрячие».</a:t>
            </a:r>
            <a:endParaRPr lang="ru-RU" sz="2800" dirty="0"/>
          </a:p>
        </p:txBody>
      </p:sp>
      <p:pic>
        <p:nvPicPr>
          <p:cNvPr id="6146" name="Picture 2" descr="Мастер-класс по изготовлению портр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4570" y="-23239"/>
            <a:ext cx="4215348" cy="5620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13371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903893"/>
            <a:ext cx="9144000" cy="954107"/>
          </a:xfrm>
          <a:prstGeom prst="rect">
            <a:avLst/>
          </a:prstGeom>
        </p:spPr>
        <p:txBody>
          <a:bodyPr wrap="square">
            <a:spAutoFit/>
          </a:bodyPr>
          <a:lstStyle/>
          <a:p>
            <a:r>
              <a:rPr lang="ru-RU" sz="2800" dirty="0">
                <a:solidFill>
                  <a:srgbClr val="000000"/>
                </a:solidFill>
                <a:latin typeface="Helvetica Neue"/>
              </a:rPr>
              <a:t>Подбираем одежду, прическу, выделяем цветом некоторые прядки.</a:t>
            </a:r>
            <a:endParaRPr lang="ru-RU" sz="2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6248"/>
            <a:ext cx="4392488" cy="5856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81756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TotalTime>
  <Words>309</Words>
  <Application>Microsoft Office PowerPoint</Application>
  <PresentationFormat>Экран (4:3)</PresentationFormat>
  <Paragraphs>21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Слайд 1</vt:lpstr>
      <vt:lpstr>Портрет человека. Аппликация.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111</cp:lastModifiedBy>
  <cp:revision>11</cp:revision>
  <dcterms:created xsi:type="dcterms:W3CDTF">2016-02-10T20:06:13Z</dcterms:created>
  <dcterms:modified xsi:type="dcterms:W3CDTF">2020-06-03T11:39:27Z</dcterms:modified>
</cp:coreProperties>
</file>