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58" r:id="rId6"/>
    <p:sldId id="264" r:id="rId7"/>
    <p:sldId id="266" r:id="rId8"/>
    <p:sldId id="265" r:id="rId9"/>
    <p:sldId id="267" r:id="rId10"/>
    <p:sldId id="268" r:id="rId11"/>
    <p:sldId id="269" r:id="rId12"/>
    <p:sldId id="273" r:id="rId13"/>
    <p:sldId id="270" r:id="rId14"/>
    <p:sldId id="271" r:id="rId15"/>
    <p:sldId id="272" r:id="rId16"/>
  </p:sldIdLst>
  <p:sldSz cx="6858000" cy="9906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248" y="70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5936" y="235470"/>
            <a:ext cx="3888432" cy="21872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object 9"/>
          <p:cNvSpPr/>
          <p:nvPr/>
        </p:nvSpPr>
        <p:spPr>
          <a:xfrm>
            <a:off x="180253" y="3728864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Picture 2" descr="https://voshod.krymschool.ru/upload/rksc1751_new/images/big/d3/89/d389ebf5d98cbad809a6ed908a495ee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5" t="1" r="16902" b="53188"/>
          <a:stretch/>
        </p:blipFill>
        <p:spPr bwMode="auto">
          <a:xfrm>
            <a:off x="2169319" y="2936776"/>
            <a:ext cx="2666049" cy="303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02043" y="6046256"/>
            <a:ext cx="5400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Мальгивская</a:t>
            </a: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Романовна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образования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естественно-научной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технологической направленностей</a:t>
            </a: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«Точка роста»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по программе 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3-D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-моделирование в профессии дизайнера»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84784" y="1573153"/>
            <a:ext cx="4392488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Лего конструирование. Сборка конструкции дома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t="25065" b="12871"/>
          <a:stretch>
            <a:fillRect/>
          </a:stretch>
        </p:blipFill>
        <p:spPr bwMode="auto">
          <a:xfrm>
            <a:off x="1772816" y="2072680"/>
            <a:ext cx="37323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6" cstate="print"/>
          <a:srcRect t="12222" b="14444"/>
          <a:stretch>
            <a:fillRect/>
          </a:stretch>
        </p:blipFill>
        <p:spPr bwMode="auto">
          <a:xfrm>
            <a:off x="2132856" y="5673080"/>
            <a:ext cx="2952328" cy="289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13819" y="1518527"/>
            <a:ext cx="4680520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Учебный дизайн-проект. Выбор объекта проекта и его выполнение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21049"/>
          <a:stretch/>
        </p:blipFill>
        <p:spPr>
          <a:xfrm>
            <a:off x="1513819" y="2163640"/>
            <a:ext cx="4795501" cy="34166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651"/>
          <a:stretch/>
        </p:blipFill>
        <p:spPr>
          <a:xfrm>
            <a:off x="3464519" y="7153678"/>
            <a:ext cx="3042101" cy="21840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700"/>
          <a:stretch/>
        </p:blipFill>
        <p:spPr>
          <a:xfrm>
            <a:off x="1412776" y="5895462"/>
            <a:ext cx="2828947" cy="20585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28800" y="1424608"/>
            <a:ext cx="4680520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сборки робота 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-D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модели 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Delta-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манипулятор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8" name="Picture 2" descr="D:\Точка Роста\Гайворонская\20230329_145822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1628800" y="1944217"/>
            <a:ext cx="4352483" cy="2448272"/>
          </a:xfrm>
          <a:prstGeom prst="rect">
            <a:avLst/>
          </a:prstGeom>
          <a:noFill/>
        </p:spPr>
      </p:pic>
      <p:pic>
        <p:nvPicPr>
          <p:cNvPr id="24579" name="Picture 3" descr="D:\Точка Роста\Гайворонская\20230329_145935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4716" r="32411"/>
          <a:stretch>
            <a:fillRect/>
          </a:stretch>
        </p:blipFill>
        <p:spPr bwMode="auto">
          <a:xfrm>
            <a:off x="1628800" y="4743528"/>
            <a:ext cx="2397397" cy="2144837"/>
          </a:xfrm>
          <a:prstGeom prst="rect">
            <a:avLst/>
          </a:prstGeom>
          <a:noFill/>
        </p:spPr>
      </p:pic>
      <p:pic>
        <p:nvPicPr>
          <p:cNvPr id="24580" name="Picture 4" descr="D:\Точка Роста\Гайворонская\20230329_145956.jpg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 l="22713" r="22251"/>
          <a:stretch>
            <a:fillRect/>
          </a:stretch>
        </p:blipFill>
        <p:spPr bwMode="auto">
          <a:xfrm>
            <a:off x="4221088" y="6033120"/>
            <a:ext cx="2333784" cy="23852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4640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36572" y="1700897"/>
            <a:ext cx="4680520" cy="5040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Методическая разработка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2" name="Picture 2" descr="D:\Точка Роста\Метод разработка\img061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5450" t="4950" r="12794" b="27723"/>
          <a:stretch>
            <a:fillRect/>
          </a:stretch>
        </p:blipFill>
        <p:spPr bwMode="auto">
          <a:xfrm>
            <a:off x="1636572" y="2298575"/>
            <a:ext cx="4828771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 descr="D:\Точка Роста\Метод разработка\img062.jpg"/>
          <p:cNvPicPr>
            <a:picLocks noChangeAspect="1" noChangeArrowheads="1"/>
          </p:cNvPicPr>
          <p:nvPr/>
        </p:nvPicPr>
        <p:blipFill rotWithShape="1">
          <a:blip r:embed="rId5" cstate="print">
            <a:lum contrast="10000"/>
          </a:blip>
          <a:srcRect l="11010" t="8000"/>
          <a:stretch/>
        </p:blipFill>
        <p:spPr bwMode="auto">
          <a:xfrm>
            <a:off x="1772816" y="1621311"/>
            <a:ext cx="4872242" cy="6932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1" name="Picture 3" descr="D:\Точка Роста\Метод разработка\img063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17250" t="3965" r="3074" b="34028"/>
          <a:stretch>
            <a:fillRect/>
          </a:stretch>
        </p:blipFill>
        <p:spPr bwMode="auto">
          <a:xfrm>
            <a:off x="1340768" y="1712640"/>
            <a:ext cx="5256584" cy="5630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548680" y="272481"/>
            <a:ext cx="6309320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4649163"/>
            <a:ext cx="412953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Зуйкина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Михайловна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Учитель биологии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внеурочной деятельности по программе: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«Оказание первой медицинской помощи»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52.userapi.com/impg/N8iH9x7zvG1PxAW6nmRbPCAsiMe5jdPliPpNgw/aoF1GuodURE.jpg?size=525x1080&amp;quality=95&amp;sign=4dea12aa8bb57d51d58de6d46c489771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79" t="14000" r="1" b="44000"/>
          <a:stretch/>
        </p:blipFill>
        <p:spPr bwMode="auto">
          <a:xfrm>
            <a:off x="548680" y="1597671"/>
            <a:ext cx="2172799" cy="305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00" t="6062" r="7839"/>
          <a:stretch/>
        </p:blipFill>
        <p:spPr>
          <a:xfrm rot="5400000">
            <a:off x="3938927" y="3607785"/>
            <a:ext cx="2727838" cy="2305673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77463" y="6243278"/>
            <a:ext cx="401989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Васильевич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и ОБЖ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деятельности по программе: «Лего – конструирование»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 Black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 Black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548680" y="272481"/>
            <a:ext cx="6309320" cy="936103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92695" y="4126730"/>
            <a:ext cx="312750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Гайворонская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 Михайловна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Учитель физики и информатики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по   программам:  «Информационная безопасность» и «Робототехника»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 Black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20" r="27465" b="8647"/>
          <a:stretch/>
        </p:blipFill>
        <p:spPr>
          <a:xfrm rot="5400000">
            <a:off x="458782" y="1704181"/>
            <a:ext cx="2628067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50" t="3237" r="30050" b="55937"/>
          <a:stretch/>
        </p:blipFill>
        <p:spPr>
          <a:xfrm>
            <a:off x="4221088" y="3678586"/>
            <a:ext cx="2304256" cy="3168352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421" y="6925907"/>
            <a:ext cx="420374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Зуйкина 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Серафимовна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Учитель химии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внеурочной деятельности по программе: 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«Биохимия»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20688" y="272480"/>
            <a:ext cx="6237312" cy="864096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00808" y="1496616"/>
            <a:ext cx="4752528" cy="705678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dirty="0" smtClean="0"/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деятельности:</a:t>
            </a: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«Точка роста» является частью образовательной среды МБОУ «Восходненская школа имени В.И. Криворотова», на базе которой осуществляется</a:t>
            </a: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преподавание учебных предметов из предметных областей «Естественно-научная», «Естественная науки», «Обществознание и естествознание», «Математика и информатика», «Технология»; 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 для поддержки изучения предметов естественно-научной и технологической направленностей; 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 по программам естественнонаучной и технической направленностей; 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внеклассных мероприятий для обучающихся; 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образовательных мероприятий, в том числе в дистанционном формате с участием обучающихся из других образовательных организаций.</a:t>
            </a: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56792" y="6105128"/>
            <a:ext cx="5181489" cy="17787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условий для повышения качества образования, расширение возможностей обучающихся в освоении учебных предметов 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 технологической направленностей, программ дополнительного образования 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 технологической направленностей, а также для практической отработки учебного материала по учебным предметам «Физика», «Химия», «Биология».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08111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89601" y="1553420"/>
            <a:ext cx="5184576" cy="194421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Представленные лаборатории по биологии можно применять в урочной деятельности( для демонстрации опытов и процессов) и внеурочной ( для углубления отдельных тем).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Так, например, при  изучении темы « Фотосинтез» при помощи датчика влажности и освещения можно наглядно показать графики изменения этих параметров при изменении интенсивности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 l="3638"/>
          <a:stretch>
            <a:fillRect/>
          </a:stretch>
        </p:blipFill>
        <p:spPr bwMode="auto">
          <a:xfrm>
            <a:off x="1643572" y="3520425"/>
            <a:ext cx="3921026" cy="2038891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628800" y="5961112"/>
            <a:ext cx="3906179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20688" y="272481"/>
            <a:ext cx="6237312" cy="936103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6" name="Рисунок 3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3539"/>
          <a:stretch>
            <a:fillRect/>
          </a:stretch>
        </p:blipFill>
        <p:spPr bwMode="auto">
          <a:xfrm>
            <a:off x="1671260" y="3521180"/>
            <a:ext cx="3789040" cy="197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67689" y="5889104"/>
            <a:ext cx="3792611" cy="196192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556792" y="2259937"/>
            <a:ext cx="4392488" cy="10081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Эти графики потом экспортируются  учащимся на ноутбуки и они самостоятельно строят графики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20688" y="272481"/>
            <a:ext cx="6237312" cy="936103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33927" y="1440429"/>
            <a:ext cx="5184576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Лаборатории по химии включают в себя несколько датчиков, которые можно использовать для отображения наглядности  при проведении лабораторного практикума.</a:t>
            </a: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28799" y="4880992"/>
            <a:ext cx="4392489" cy="7920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Так, при изучении темы  « Электролитическая диссоциация.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pH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среды» можно наглядно продемонстрировать изменения кислотности, показав на графике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1\Downloads\20230329_162646.jpg"/>
          <p:cNvPicPr/>
          <p:nvPr/>
        </p:nvPicPr>
        <p:blipFill>
          <a:blip r:embed="rId5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8800" y="2192971"/>
            <a:ext cx="3438313" cy="2578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1\Downloads\20230328_151859.jpg"/>
          <p:cNvPicPr/>
          <p:nvPr/>
        </p:nvPicPr>
        <p:blipFill>
          <a:blip r:embed="rId6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8800" y="5817096"/>
            <a:ext cx="3896040" cy="2832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28800" y="1424608"/>
            <a:ext cx="4680520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 проведении опытов учащиеся имеют возможность работать на новом лабораторном оборудовании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" name="Рисунок 15" descr="C:\Users\1\Downloads\20230328_145517.jpg"/>
          <p:cNvPicPr/>
          <p:nvPr/>
        </p:nvPicPr>
        <p:blipFill>
          <a:blip r:embed="rId5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0808" y="2216696"/>
            <a:ext cx="4114306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1\Downloads\20230328_145452.jpg"/>
          <p:cNvPicPr/>
          <p:nvPr/>
        </p:nvPicPr>
        <p:blipFill>
          <a:blip r:embed="rId6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0808" y="5673080"/>
            <a:ext cx="4104456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3"/>
          <p:cNvGrpSpPr/>
          <p:nvPr/>
        </p:nvGrpSpPr>
        <p:grpSpPr>
          <a:xfrm>
            <a:off x="692696" y="272481"/>
            <a:ext cx="6165304" cy="1080119"/>
            <a:chOff x="2018983" y="1663143"/>
            <a:chExt cx="6541770" cy="1045210"/>
          </a:xfrm>
        </p:grpSpPr>
        <p:pic>
          <p:nvPicPr>
            <p:cNvPr id="3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614" y="1769884"/>
              <a:ext cx="1130617" cy="930605"/>
            </a:xfrm>
            <a:prstGeom prst="rect">
              <a:avLst/>
            </a:prstGeom>
          </p:spPr>
        </p:pic>
        <p:pic>
          <p:nvPicPr>
            <p:cNvPr id="4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8983" y="1663143"/>
              <a:ext cx="2941076" cy="1044610"/>
            </a:xfrm>
            <a:prstGeom prst="rect">
              <a:avLst/>
            </a:prstGeom>
          </p:spPr>
        </p:pic>
      </p:grpSp>
      <p:sp>
        <p:nvSpPr>
          <p:cNvPr id="5" name="object 9"/>
          <p:cNvSpPr/>
          <p:nvPr/>
        </p:nvSpPr>
        <p:spPr>
          <a:xfrm>
            <a:off x="187093" y="3512840"/>
            <a:ext cx="1225683" cy="3957324"/>
          </a:xfrm>
          <a:custGeom>
            <a:avLst/>
            <a:gdLst/>
            <a:ahLst/>
            <a:cxnLst/>
            <a:rect l="l" t="t" r="r" b="b"/>
            <a:pathLst>
              <a:path w="1473200" h="3564254">
                <a:moveTo>
                  <a:pt x="1473098" y="0"/>
                </a:moveTo>
                <a:lnTo>
                  <a:pt x="6134" y="1466913"/>
                </a:lnTo>
                <a:lnTo>
                  <a:pt x="0" y="3564089"/>
                </a:lnTo>
                <a:lnTo>
                  <a:pt x="1466964" y="2097176"/>
                </a:lnTo>
                <a:lnTo>
                  <a:pt x="147309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8769424"/>
            <a:ext cx="6858000" cy="1136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68760" y="1597758"/>
            <a:ext cx="4680520" cy="86409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Лего конструирование. Сборка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транспортных средств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t="25352" b="14085"/>
          <a:stretch>
            <a:fillRect/>
          </a:stretch>
        </p:blipFill>
        <p:spPr bwMode="auto">
          <a:xfrm>
            <a:off x="1700808" y="2072680"/>
            <a:ext cx="38248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9155" t="9589" r="12109" b="8219"/>
          <a:stretch>
            <a:fillRect/>
          </a:stretch>
        </p:blipFill>
        <p:spPr bwMode="auto">
          <a:xfrm>
            <a:off x="1700808" y="5457056"/>
            <a:ext cx="221904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 r="9852" b="9302"/>
          <a:stretch>
            <a:fillRect/>
          </a:stretch>
        </p:blipFill>
        <p:spPr bwMode="auto">
          <a:xfrm>
            <a:off x="4221088" y="5457056"/>
            <a:ext cx="230241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282</Words>
  <Application>Microsoft Office PowerPoint</Application>
  <PresentationFormat>Лист A4 (210x297 мм)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52</cp:revision>
  <dcterms:modified xsi:type="dcterms:W3CDTF">2023-03-30T18:52:32Z</dcterms:modified>
</cp:coreProperties>
</file>