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6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1.jpeg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51d/000d247c-2ab650f1/hello_html_2c4ec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49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71472" y="785794"/>
            <a:ext cx="74295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Сократите дроби: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47251"/>
            <a:ext cx="2712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433001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185074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Найти общий знаменатель дробей: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38125" y="604451"/>
            <a:ext cx="255198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238125" y="1129785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238125" y="1461701"/>
            <a:ext cx="219932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2395528"/>
            <a:ext cx="345102" cy="747720"/>
          </a:xfrm>
          <a:prstGeom prst="rect">
            <a:avLst/>
          </a:prstGeom>
          <a:noFill/>
        </p:spPr>
      </p:pic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428868"/>
            <a:ext cx="219809" cy="714380"/>
          </a:xfrm>
          <a:prstGeom prst="rect">
            <a:avLst/>
          </a:prstGeom>
          <a:noFill/>
        </p:spPr>
      </p:pic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428868"/>
            <a:ext cx="329714" cy="714380"/>
          </a:xfrm>
          <a:prstGeom prst="rect">
            <a:avLst/>
          </a:prstGeom>
          <a:noFill/>
        </p:spPr>
      </p:pic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2428868"/>
            <a:ext cx="357190" cy="773912"/>
          </a:xfrm>
          <a:prstGeom prst="rect">
            <a:avLst/>
          </a:prstGeom>
          <a:noFill/>
        </p:spPr>
      </p:pic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642918"/>
            <a:ext cx="357190" cy="773912"/>
          </a:xfrm>
          <a:prstGeom prst="rect">
            <a:avLst/>
          </a:prstGeom>
          <a:noFill/>
        </p:spPr>
      </p:pic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642918"/>
            <a:ext cx="357190" cy="773912"/>
          </a:xfrm>
          <a:prstGeom prst="rect">
            <a:avLst/>
          </a:prstGeom>
          <a:noFill/>
        </p:spPr>
      </p:pic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642918"/>
            <a:ext cx="357190" cy="773911"/>
          </a:xfrm>
          <a:prstGeom prst="rect">
            <a:avLst/>
          </a:prstGeom>
          <a:noFill/>
        </p:spPr>
      </p:pic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642918"/>
            <a:ext cx="500066" cy="722317"/>
          </a:xfrm>
          <a:prstGeom prst="rect">
            <a:avLst/>
          </a:prstGeom>
          <a:noFill/>
        </p:spPr>
      </p:pic>
      <p:sp>
        <p:nvSpPr>
          <p:cNvPr id="1064" name="Rectangle 40"/>
          <p:cNvSpPr>
            <a:spLocks noChangeArrowheads="1"/>
          </p:cNvSpPr>
          <p:nvPr/>
        </p:nvSpPr>
        <p:spPr bwMode="auto">
          <a:xfrm>
            <a:off x="0" y="342900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Найдите разность дробей. Если потребуется,      сократите дроби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5" name="Rectangle 41"/>
          <p:cNvSpPr>
            <a:spLocks noChangeArrowheads="1"/>
          </p:cNvSpPr>
          <p:nvPr/>
        </p:nvSpPr>
        <p:spPr bwMode="auto">
          <a:xfrm>
            <a:off x="0" y="512118"/>
            <a:ext cx="2712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6" name="Rectangle 42"/>
          <p:cNvSpPr>
            <a:spLocks noChangeArrowheads="1"/>
          </p:cNvSpPr>
          <p:nvPr/>
        </p:nvSpPr>
        <p:spPr bwMode="auto">
          <a:xfrm>
            <a:off x="0" y="890201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714876" y="4643446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-</a:t>
            </a:r>
            <a:endParaRPr lang="ru-RU" sz="2800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2643174" y="4500570"/>
            <a:ext cx="5715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-</a:t>
            </a:r>
            <a:endParaRPr lang="ru-RU" sz="3600" dirty="0"/>
          </a:p>
        </p:txBody>
      </p:sp>
      <p:sp>
        <p:nvSpPr>
          <p:cNvPr id="1069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8" name="Picture 44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4500570"/>
            <a:ext cx="357190" cy="773912"/>
          </a:xfrm>
          <a:prstGeom prst="rect">
            <a:avLst/>
          </a:prstGeom>
          <a:noFill/>
        </p:spPr>
      </p:pic>
      <p:sp>
        <p:nvSpPr>
          <p:cNvPr id="1071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70" name="Picture 46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4500570"/>
            <a:ext cx="357190" cy="773912"/>
          </a:xfrm>
          <a:prstGeom prst="rect">
            <a:avLst/>
          </a:prstGeom>
          <a:noFill/>
        </p:spPr>
      </p:pic>
      <p:sp>
        <p:nvSpPr>
          <p:cNvPr id="1073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72" name="Picture 4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4488664"/>
            <a:ext cx="357190" cy="773911"/>
          </a:xfrm>
          <a:prstGeom prst="rect">
            <a:avLst/>
          </a:prstGeom>
          <a:noFill/>
        </p:spPr>
      </p:pic>
      <p:sp>
        <p:nvSpPr>
          <p:cNvPr id="54" name="Прямоугольник 53"/>
          <p:cNvSpPr/>
          <p:nvPr/>
        </p:nvSpPr>
        <p:spPr>
          <a:xfrm>
            <a:off x="4391502" y="3244334"/>
            <a:ext cx="360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- </a:t>
            </a:r>
            <a:endParaRPr lang="ru-RU" dirty="0"/>
          </a:p>
        </p:txBody>
      </p:sp>
      <p:sp>
        <p:nvSpPr>
          <p:cNvPr id="1075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74" name="Picture 50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4500570"/>
            <a:ext cx="357190" cy="773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51d/000d247c-2ab650f1/hello_html_2c4ec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49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4282" y="69155"/>
            <a:ext cx="7143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отличаются примеры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626429"/>
            <a:ext cx="357190" cy="824285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642918"/>
            <a:ext cx="4667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+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571480"/>
            <a:ext cx="189037" cy="81915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214546" y="714356"/>
            <a:ext cx="4315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642918"/>
            <a:ext cx="357190" cy="77391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500430" y="714356"/>
            <a:ext cx="3385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71480"/>
            <a:ext cx="197828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51d/000d247c-2ab650f1/hello_html_2c4ec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49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288974"/>
            <a:ext cx="8143932" cy="471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37974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сложения дробей с разными знаменателями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сложить дроби с разными знаменателями нужно: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наименьший общий знаменатель дробей (найти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наименьшее общее кратное знаменателей этих дробей).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дополнительные множители для каждой дроби, разделив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наименьший общий знаменатель на знаменатель каждой дроби.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Умножить числитель каждой дроби на её дополнительный множитель, записать сумму получившихся дробей.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Применить правило сложения дробей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одинаковыми знаменателями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 результате получилась </a:t>
            </a:r>
            <a:r>
              <a:rPr lang="ru-RU" sz="2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сократимая </a:t>
            </a:r>
            <a:endParaRPr lang="ru-RU" sz="20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дробь, то ее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обязательно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сократить.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51d/000d247c-2ab650f1/hello_html_2c4ec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4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612845"/>
            <a:ext cx="6858048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вычитания дробей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разными знаменателями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вычесть дроби 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разными знаменателями нужно: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наименьший общий знаменатель дробей (найти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наименьшее общее кратное знаменателей этих дробей).</a:t>
            </a:r>
            <a:endParaRPr lang="ru-RU" b="1" dirty="0" smtClean="0">
              <a:solidFill>
                <a:srgbClr val="4F81BD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дополнительные множители для каждой дроби, разделив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наименьший общий знаменатель на знаменатель каждой дроби.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Умножить числитель каждой дроби на её дополнительный множитель, записать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разность получившихся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дробей.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Применить правило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вычитания дробей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одинаковыми знаменателями.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 результате получилась </a:t>
            </a: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сократимая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дробь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ее </a:t>
            </a:r>
            <a:r>
              <a:rPr lang="ru-RU" b="1" i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обязательно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сократить.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51d/000d247c-2ab650f1/hello_html_2c4ec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49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500034" y="0"/>
            <a:ext cx="721523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867(г)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           </a:t>
            </a:r>
            <a:r>
              <a:rPr lang="ru-RU" sz="4000" dirty="0" smtClean="0"/>
              <a:t>-     =</a:t>
            </a:r>
            <a:r>
              <a:rPr lang="ru-RU" sz="4000" dirty="0" smtClean="0"/>
              <a:t> </a:t>
            </a:r>
            <a:r>
              <a:rPr lang="ru-RU" sz="4000" dirty="0" smtClean="0"/>
              <a:t>     -     =     </a:t>
            </a:r>
            <a:r>
              <a:rPr lang="ru-RU" sz="4000" dirty="0" smtClean="0"/>
              <a:t>=</a:t>
            </a:r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№ 871(г)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           </a:t>
            </a:r>
            <a:r>
              <a:rPr lang="ru-RU" sz="3200" dirty="0" smtClean="0"/>
              <a:t> -       =</a:t>
            </a:r>
            <a:r>
              <a:rPr lang="ru-RU" sz="3200" dirty="0" smtClean="0"/>
              <a:t> </a:t>
            </a:r>
            <a:r>
              <a:rPr lang="ru-RU" sz="3200" dirty="0" smtClean="0"/>
              <a:t>               =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№ 870(а)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Х +      =       ;                  </a:t>
            </a:r>
            <a:r>
              <a:rPr lang="ru-RU" sz="4000" dirty="0" smtClean="0"/>
              <a:t>-    =     -     = 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Х</a:t>
            </a:r>
            <a:r>
              <a:rPr lang="ru-RU" sz="2800" dirty="0" smtClean="0"/>
              <a:t> =      -     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/>
              <a:t>х</a:t>
            </a:r>
            <a:r>
              <a:rPr lang="ru-RU" sz="2800" dirty="0" smtClean="0"/>
              <a:t> =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50" name="Picture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85728"/>
            <a:ext cx="333375" cy="742950"/>
          </a:xfrm>
          <a:prstGeom prst="rect">
            <a:avLst/>
          </a:prstGeom>
          <a:noFill/>
        </p:spPr>
      </p:pic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52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85728"/>
            <a:ext cx="171450" cy="742950"/>
          </a:xfrm>
          <a:prstGeom prst="rect">
            <a:avLst/>
          </a:prstGeom>
          <a:noFill/>
        </p:spPr>
      </p:pic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54" name="Picture 1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285728"/>
            <a:ext cx="333375" cy="742950"/>
          </a:xfrm>
          <a:prstGeom prst="rect">
            <a:avLst/>
          </a:prstGeom>
          <a:noFill/>
        </p:spPr>
      </p:pic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56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85728"/>
            <a:ext cx="333375" cy="752475"/>
          </a:xfrm>
          <a:prstGeom prst="rect">
            <a:avLst/>
          </a:prstGeom>
          <a:noFill/>
        </p:spPr>
      </p:pic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58" name="Picture 2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285728"/>
            <a:ext cx="333375" cy="742950"/>
          </a:xfrm>
          <a:prstGeom prst="rect">
            <a:avLst/>
          </a:prstGeom>
          <a:noFill/>
        </p:spPr>
      </p:pic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60" name="Picture 2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85728"/>
            <a:ext cx="333375" cy="742950"/>
          </a:xfrm>
          <a:prstGeom prst="rect">
            <a:avLst/>
          </a:prstGeom>
          <a:noFill/>
        </p:spPr>
      </p:pic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62" name="Picture 2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643050"/>
            <a:ext cx="333375" cy="742950"/>
          </a:xfrm>
          <a:prstGeom prst="rect">
            <a:avLst/>
          </a:prstGeom>
          <a:noFill/>
        </p:spPr>
      </p:pic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64" name="Picture 2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1643050"/>
            <a:ext cx="333375" cy="752475"/>
          </a:xfrm>
          <a:prstGeom prst="rect">
            <a:avLst/>
          </a:prstGeom>
          <a:noFill/>
        </p:spPr>
      </p:pic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66" name="Picture 3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1571612"/>
            <a:ext cx="365431" cy="814388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2857488" y="1714488"/>
            <a:ext cx="4026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- </a:t>
            </a:r>
            <a:endParaRPr lang="ru-RU" sz="3200" dirty="0"/>
          </a:p>
        </p:txBody>
      </p:sp>
      <p:sp>
        <p:nvSpPr>
          <p:cNvPr id="1436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68" name="Picture 3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643050"/>
            <a:ext cx="333375" cy="752475"/>
          </a:xfrm>
          <a:prstGeom prst="rect">
            <a:avLst/>
          </a:prstGeom>
          <a:noFill/>
        </p:spPr>
      </p:pic>
      <p:sp>
        <p:nvSpPr>
          <p:cNvPr id="1437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70" name="Picture 3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1643050"/>
            <a:ext cx="333375" cy="742950"/>
          </a:xfrm>
          <a:prstGeom prst="rect">
            <a:avLst/>
          </a:prstGeom>
          <a:noFill/>
        </p:spPr>
      </p:pic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72" name="Picture 36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928934"/>
            <a:ext cx="214314" cy="506562"/>
          </a:xfrm>
          <a:prstGeom prst="rect">
            <a:avLst/>
          </a:prstGeom>
          <a:noFill/>
        </p:spPr>
      </p:pic>
      <p:sp>
        <p:nvSpPr>
          <p:cNvPr id="1437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74" name="Picture 38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857496"/>
            <a:ext cx="151668" cy="657228"/>
          </a:xfrm>
          <a:prstGeom prst="rect">
            <a:avLst/>
          </a:prstGeom>
          <a:noFill/>
        </p:spPr>
      </p:pic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76" name="Picture 40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2786058"/>
            <a:ext cx="142876" cy="619129"/>
          </a:xfrm>
          <a:prstGeom prst="rect">
            <a:avLst/>
          </a:prstGeom>
          <a:noFill/>
        </p:spPr>
      </p:pic>
      <p:sp>
        <p:nvSpPr>
          <p:cNvPr id="1437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78" name="Picture 42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786058"/>
            <a:ext cx="142876" cy="619129"/>
          </a:xfrm>
          <a:prstGeom prst="rect">
            <a:avLst/>
          </a:prstGeom>
          <a:noFill/>
        </p:spPr>
      </p:pic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80" name="Picture 44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786058"/>
            <a:ext cx="285752" cy="619129"/>
          </a:xfrm>
          <a:prstGeom prst="rect">
            <a:avLst/>
          </a:prstGeom>
          <a:noFill/>
        </p:spPr>
      </p:pic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82" name="Picture 46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714620"/>
            <a:ext cx="333375" cy="752475"/>
          </a:xfrm>
          <a:prstGeom prst="rect">
            <a:avLst/>
          </a:prstGeom>
          <a:noFill/>
        </p:spPr>
      </p:pic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84" name="Picture 48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2714620"/>
            <a:ext cx="333375" cy="742950"/>
          </a:xfrm>
          <a:prstGeom prst="rect">
            <a:avLst/>
          </a:prstGeom>
          <a:noFill/>
        </p:spPr>
      </p:pic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86" name="Picture 50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500438"/>
            <a:ext cx="171450" cy="742950"/>
          </a:xfrm>
          <a:prstGeom prst="rect">
            <a:avLst/>
          </a:prstGeom>
          <a:noFill/>
        </p:spPr>
      </p:pic>
      <p:sp>
        <p:nvSpPr>
          <p:cNvPr id="14389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88" name="Picture 52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3500438"/>
            <a:ext cx="171450" cy="742950"/>
          </a:xfrm>
          <a:prstGeom prst="rect">
            <a:avLst/>
          </a:prstGeom>
          <a:noFill/>
        </p:spPr>
      </p:pic>
      <p:sp>
        <p:nvSpPr>
          <p:cNvPr id="14391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90" name="Picture 54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143380"/>
            <a:ext cx="333375" cy="742950"/>
          </a:xfrm>
          <a:prstGeom prst="rect">
            <a:avLst/>
          </a:prstGeom>
          <a:noFill/>
        </p:spPr>
      </p:pic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2643174" y="5284272"/>
            <a:ext cx="6500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92" name="Picture 56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5064132"/>
            <a:ext cx="357190" cy="793756"/>
          </a:xfrm>
          <a:prstGeom prst="rect">
            <a:avLst/>
          </a:prstGeom>
          <a:noFill/>
        </p:spPr>
      </p:pic>
      <p:sp>
        <p:nvSpPr>
          <p:cNvPr id="14394" name="Rectangle 58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51d/000d247c-2ab650f1/hello_html_2c4ec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4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612845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«Ёлочка настроения»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263" y="1339850"/>
            <a:ext cx="4130810" cy="458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8324"/>
          <a:stretch>
            <a:fillRect/>
          </a:stretch>
        </p:blipFill>
        <p:spPr bwMode="auto">
          <a:xfrm>
            <a:off x="3357554" y="1214422"/>
            <a:ext cx="1633538" cy="4899025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857753" y="1404938"/>
            <a:ext cx="2857520" cy="472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Я доволен своей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работай на уроке.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На уроке я работах неплохо.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На уроке мне было трудно.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260</Words>
  <Application>Microsoft Office PowerPoint</Application>
  <PresentationFormat>Экран (4:3)</PresentationFormat>
  <Paragraphs>66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25</cp:revision>
  <dcterms:created xsi:type="dcterms:W3CDTF">2021-11-14T10:31:20Z</dcterms:created>
  <dcterms:modified xsi:type="dcterms:W3CDTF">2021-11-14T15:47:40Z</dcterms:modified>
</cp:coreProperties>
</file>