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18B34-A8FE-4AB3-ADB2-B9641035602B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5B76-57EE-4EE3-BFB9-C2B296AC9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CC2-FE85-44DB-ACB5-D939B67CF40B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7FD8D-B355-4AD4-8BA7-28042F99D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1612-D2B6-4BCF-95AF-EEFC08E0ACCA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6499-E8BC-4938-8628-2EFB29DA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B556E4-7AA8-4A85-9D86-A7DA49A85F26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833FF7-637C-4545-95B8-0B04A24E2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D5D64-1F47-43D8-8799-EA488768AE62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E268A-5F3E-4FCC-B588-E007E149F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5099-0DDC-452B-AED7-EE382A0981F4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E892-4F25-4672-8BE4-AB8499391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05EB-C8F5-41AE-A7E6-E7576EDE1D81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70448-EAA0-4BD4-870B-3CAB850A7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4884D1-4486-4A2C-9962-75A42241F71E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197B8B-D0E9-4213-9E8D-246341CD7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C4F7-2A6A-4D13-80DB-15BB7DB9DDE0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4232-5A97-461E-9AE1-2038985AE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EF8883-6370-476F-9643-7C4E383E973C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5D0944-0956-4A5D-98D3-6B91D2DD8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4BF381-223F-4CC8-A0C1-B124BD7CD0E6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7C913A-2017-46B2-92FD-94B157248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22572-881B-4F38-845F-DB91190B83C1}" type="datetimeFigureOut">
              <a:rPr lang="ru-RU"/>
              <a:pPr>
                <a:defRPr/>
              </a:pPr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46AFD-3E86-4C33-B873-077DBE6F0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27" r:id="rId4"/>
    <p:sldLayoutId id="2147483826" r:id="rId5"/>
    <p:sldLayoutId id="2147483831" r:id="rId6"/>
    <p:sldLayoutId id="2147483825" r:id="rId7"/>
    <p:sldLayoutId id="2147483832" r:id="rId8"/>
    <p:sldLayoutId id="2147483833" r:id="rId9"/>
    <p:sldLayoutId id="2147483824" r:id="rId10"/>
    <p:sldLayoutId id="21474838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Мастер - класс поделки ко дню защиты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ru-RU" smtClean="0">
                <a:solidFill>
                  <a:schemeClr val="accent1"/>
                </a:solidFill>
              </a:rPr>
              <a:t>Подготовила </a:t>
            </a:r>
          </a:p>
          <a:p>
            <a:r>
              <a:rPr lang="ru-RU" smtClean="0">
                <a:solidFill>
                  <a:schemeClr val="accent1"/>
                </a:solidFill>
              </a:rPr>
              <a:t>Свистунова Н.В.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Содержимое 3" descr="20200527_18212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8712200" cy="64246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Содержимое 3" descr="20200527_1855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3373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Содержимое 3" descr="20200527_1901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3373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Содержимое 3" descr="20200527_1900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640762" cy="63373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Содержимое 3" descr="20200527_1911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3373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Содержимое 3" descr="20200527_1911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4087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Содержимое 3" descr="20200527_1914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4087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8" name="Содержимое 3" descr="20200527_19304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640762" cy="64087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Содержимое 3" descr="20200527_19322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640762" cy="64087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Содержимое 3" descr="20200527_1937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640762" cy="64087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8" name="Содержимое 3" descr="20200528_1441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569325" cy="63373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Содержимое 3" descr="20200527_1937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3373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Содержимое 3" descr="20200527_1938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3373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Содержимое 3" descr="20200527_1945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40873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Содержимое 3" descr="20200527_19451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640762" cy="64087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Содержимое 3" descr="20200527_1955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713787" cy="64087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0" name="Содержимое 3" descr="20200527_195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640762" cy="64087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4" name="Содержимое 3" descr="20200527_1957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3373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38" name="Содержимое 3" descr="20200527_19585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40873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2" name="Содержимое 3" descr="20200528_1438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40873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Содержимое 3" descr="20200528_1441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8712200" cy="64087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Содержимое 3" descr="20200527_1732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569325" cy="640873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9500"/>
            <a:ext cx="7467600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               </a:t>
            </a:r>
            <a:r>
              <a:rPr lang="ru-RU" sz="7200" dirty="0" smtClean="0">
                <a:solidFill>
                  <a:srgbClr val="0070C0"/>
                </a:solidFill>
              </a:rPr>
              <a:t>Удачного         творчества!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Содержимое 3" descr="20200527_17383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713787" cy="64087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Содержимое 3" descr="20200527_17395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640762" cy="63373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Содержимое 3" descr="20200527_1811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8712200" cy="6337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Содержимое 3" descr="20200527_1834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640762" cy="64087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2" name="Содержимое 3" descr="20200527_1819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496300" cy="6426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Содержимое 3" descr="20200527_1819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569325" cy="64087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12</Words>
  <Application>Microsoft Office PowerPoint</Application>
  <PresentationFormat>Экран (4:3)</PresentationFormat>
  <Paragraphs>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МАСТЕР - КЛАСС ПОДЕЛКИ КО ДНЮ ЗАЩИТЫ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             УДАЧНОГО         ТВОРЧЕСТВА!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поделки ко дню защиты детей</dc:title>
  <dc:creator>Наташа</dc:creator>
  <cp:lastModifiedBy>ВОСХОД2</cp:lastModifiedBy>
  <cp:revision>12</cp:revision>
  <dcterms:created xsi:type="dcterms:W3CDTF">2020-05-28T12:16:56Z</dcterms:created>
  <dcterms:modified xsi:type="dcterms:W3CDTF">2020-06-07T12:07:01Z</dcterms:modified>
</cp:coreProperties>
</file>