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62" r:id="rId3"/>
    <p:sldId id="259" r:id="rId4"/>
    <p:sldId id="260" r:id="rId5"/>
    <p:sldId id="258" r:id="rId6"/>
    <p:sldId id="263" r:id="rId7"/>
    <p:sldId id="257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B0E389"/>
    <a:srgbClr val="97DA64"/>
    <a:srgbClr val="5BD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2745" autoAdjust="0"/>
  </p:normalViewPr>
  <p:slideViewPr>
    <p:cSldViewPr>
      <p:cViewPr varScale="1">
        <p:scale>
          <a:sx n="69" d="100"/>
          <a:sy n="69" d="100"/>
        </p:scale>
        <p:origin x="20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80A4C-E033-4D0B-BA49-44AF00E9D3C9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27474-4148-48D1-8E9D-CDCCA8F1F1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407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27474-4148-48D1-8E9D-CDCCA8F1F12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21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860" y="676920"/>
            <a:ext cx="8424936" cy="18154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Формирование УУД  на уроках эстетического цикла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7097" y="3268453"/>
            <a:ext cx="1558280" cy="13458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60" y="4805005"/>
            <a:ext cx="2619819" cy="188312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6" t="8302" b="50000"/>
          <a:stretch/>
        </p:blipFill>
        <p:spPr bwMode="auto">
          <a:xfrm>
            <a:off x="1115616" y="2751084"/>
            <a:ext cx="2681243" cy="24781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25734" y="4549827"/>
            <a:ext cx="71174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опыта работы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ru-RU" sz="2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Н.Р.Мальгивская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учитель технологии 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Восходненская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школа имени </a:t>
            </a:r>
            <a:r>
              <a:rPr lang="ru-RU" sz="2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В.И.Криворотова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Красногвардейский район Республика Крым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2021г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6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0" y="521296"/>
            <a:ext cx="903649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6234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136815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Технологии, методы и приёмы развития  учебных действий, умений и навыков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8640960" cy="3505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i="1" dirty="0" smtClean="0"/>
              <a:t>Педагогические технологии:</a:t>
            </a:r>
          </a:p>
          <a:p>
            <a:pPr marL="109728" indent="0">
              <a:buNone/>
            </a:pPr>
            <a:r>
              <a:rPr lang="ru-RU" dirty="0" smtClean="0"/>
              <a:t>-  технология </a:t>
            </a:r>
            <a:r>
              <a:rPr lang="ru-RU" dirty="0"/>
              <a:t>развития критического </a:t>
            </a:r>
            <a:r>
              <a:rPr lang="ru-RU" dirty="0" smtClean="0"/>
              <a:t>мышления</a:t>
            </a:r>
          </a:p>
          <a:p>
            <a:pPr marL="109728" indent="0">
              <a:buNone/>
            </a:pPr>
            <a:r>
              <a:rPr lang="ru-RU" dirty="0" smtClean="0"/>
              <a:t>-  технология дискуссий</a:t>
            </a:r>
          </a:p>
          <a:p>
            <a:pPr marL="109728" indent="0">
              <a:buNone/>
            </a:pPr>
            <a:r>
              <a:rPr lang="ru-RU" dirty="0" smtClean="0"/>
              <a:t>-  технология проектной деятельности</a:t>
            </a:r>
          </a:p>
          <a:p>
            <a:pPr marL="109728" indent="0">
              <a:buNone/>
            </a:pPr>
            <a:r>
              <a:rPr lang="ru-RU" dirty="0" smtClean="0"/>
              <a:t>-  метод исследования</a:t>
            </a:r>
          </a:p>
          <a:p>
            <a:pPr marL="109728" indent="0">
              <a:buNone/>
            </a:pPr>
            <a:r>
              <a:rPr lang="ru-RU" dirty="0" smtClean="0"/>
              <a:t>-  ИКТ - технологии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94" t="15613" b="40236"/>
          <a:stretch/>
        </p:blipFill>
        <p:spPr bwMode="auto">
          <a:xfrm>
            <a:off x="6888067" y="3501007"/>
            <a:ext cx="2016224" cy="30079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42636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10668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sz="3000" b="1" dirty="0" smtClean="0">
                <a:solidFill>
                  <a:srgbClr val="002060"/>
                </a:solidFill>
              </a:rPr>
              <a:t>Развитие коммуникативных умений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469128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2600" b="1" i="1" dirty="0" smtClean="0"/>
              <a:t>Основой развития коммуникативных умений  у учащихся является систематическое использование на уроках трёх видов диалога:</a:t>
            </a:r>
          </a:p>
          <a:p>
            <a:pPr marL="109728" indent="0" algn="ctr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sz="2500" b="1" dirty="0" smtClean="0">
                <a:solidFill>
                  <a:srgbClr val="C00000"/>
                </a:solidFill>
              </a:rPr>
              <a:t>а) диалог в большой группе (учитель - ученик)</a:t>
            </a:r>
          </a:p>
          <a:p>
            <a:pPr marL="109728" indent="0">
              <a:buNone/>
            </a:pPr>
            <a:r>
              <a:rPr lang="ru-RU" sz="2500" b="1" dirty="0">
                <a:solidFill>
                  <a:srgbClr val="002060"/>
                </a:solidFill>
              </a:rPr>
              <a:t>б</a:t>
            </a:r>
            <a:r>
              <a:rPr lang="ru-RU" sz="2500" b="1" dirty="0" smtClean="0">
                <a:solidFill>
                  <a:srgbClr val="002060"/>
                </a:solidFill>
              </a:rPr>
              <a:t>) диалог в небольшой группе (ученик - ученики)</a:t>
            </a:r>
          </a:p>
          <a:p>
            <a:pPr marL="109728" indent="0">
              <a:buNone/>
            </a:pPr>
            <a:r>
              <a:rPr lang="ru-RU" sz="2500" b="1" dirty="0">
                <a:solidFill>
                  <a:schemeClr val="accent4">
                    <a:lumMod val="50000"/>
                  </a:schemeClr>
                </a:solidFill>
              </a:rPr>
              <a:t>в</a:t>
            </a:r>
            <a:r>
              <a:rPr lang="ru-RU" sz="2500" b="1" dirty="0" smtClean="0">
                <a:solidFill>
                  <a:schemeClr val="accent4">
                    <a:lumMod val="50000"/>
                  </a:schemeClr>
                </a:solidFill>
              </a:rPr>
              <a:t>) диалог в паре (ученик - ученик)</a:t>
            </a:r>
            <a:endParaRPr lang="ru-RU" sz="25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" t="68932" r="72454" b="4653"/>
          <a:stretch/>
        </p:blipFill>
        <p:spPr bwMode="auto">
          <a:xfrm>
            <a:off x="6693835" y="5157192"/>
            <a:ext cx="1882828" cy="1484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4671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40960" cy="144016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Виды заданий на формирование УУД        при выполнении творческих работ</a:t>
            </a:r>
            <a:endParaRPr lang="ru-RU" sz="30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7" t="73181" r="51393" b="7931"/>
          <a:stretch/>
        </p:blipFill>
        <p:spPr bwMode="auto">
          <a:xfrm>
            <a:off x="7056408" y="2060848"/>
            <a:ext cx="1764064" cy="1584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500" y="2204864"/>
            <a:ext cx="8296502" cy="4278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 составить задание партнёру;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 smtClean="0">
                <a:solidFill>
                  <a:srgbClr val="7030A0"/>
                </a:solidFill>
              </a:rPr>
              <a:t> отзыв на работу товарища;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 сравнение результатов;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 поиск информации в различных источниках;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групповая работа по оформлению проекта;</a:t>
            </a:r>
          </a:p>
          <a:p>
            <a:pPr marL="36576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 самоконтроль и взаимоконтроль;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endParaRPr lang="ru-RU" sz="2800" dirty="0" smtClean="0">
              <a:solidFill>
                <a:prstClr val="black"/>
              </a:solidFill>
            </a:endParaRPr>
          </a:p>
          <a:p>
            <a:pPr marL="36576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 smtClean="0">
                <a:solidFill>
                  <a:srgbClr val="C00000"/>
                </a:solidFill>
              </a:rPr>
              <a:t> придумать </a:t>
            </a:r>
            <a:r>
              <a:rPr lang="ru-RU" sz="2800">
                <a:solidFill>
                  <a:srgbClr val="C00000"/>
                </a:solidFill>
              </a:rPr>
              <a:t>рекламу </a:t>
            </a:r>
            <a:r>
              <a:rPr lang="ru-RU" sz="2800" smtClean="0">
                <a:solidFill>
                  <a:srgbClr val="C00000"/>
                </a:solidFill>
              </a:rPr>
              <a:t>своего </a:t>
            </a:r>
            <a:r>
              <a:rPr lang="ru-RU" sz="2800" dirty="0">
                <a:solidFill>
                  <a:srgbClr val="C00000"/>
                </a:solidFill>
              </a:rPr>
              <a:t>изделия</a:t>
            </a:r>
            <a:r>
              <a:rPr lang="ru-RU" sz="2800" dirty="0" smtClean="0">
                <a:solidFill>
                  <a:srgbClr val="C00000"/>
                </a:solidFill>
              </a:rPr>
              <a:t>;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srgbClr val="006600"/>
                </a:solidFill>
              </a:rPr>
              <a:t>подготовить экологическое и экономическое </a:t>
            </a:r>
          </a:p>
          <a:p>
            <a:pPr marL="109728" lvl="0">
              <a:spcBef>
                <a:spcPts val="300"/>
              </a:spcBef>
              <a:buClr>
                <a:srgbClr val="A04DA3"/>
              </a:buClr>
            </a:pPr>
            <a:r>
              <a:rPr lang="ru-RU" sz="2800" dirty="0" smtClean="0">
                <a:solidFill>
                  <a:srgbClr val="006600"/>
                </a:solidFill>
              </a:rPr>
              <a:t>    обоснование  проектного изделия.</a:t>
            </a:r>
          </a:p>
        </p:txBody>
      </p:sp>
    </p:spTree>
    <p:extLst>
      <p:ext uri="{BB962C8B-B14F-4D97-AF65-F5344CB8AC3E}">
        <p14:creationId xmlns:p14="http://schemas.microsoft.com/office/powerpoint/2010/main" val="235811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4824536" cy="1872208"/>
          </a:xfrm>
          <a:solidFill>
            <a:srgbClr val="97DA64"/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Классификация личностных приёмов рефлексии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7696" y="714598"/>
            <a:ext cx="3736792" cy="5882753"/>
          </a:xfrm>
          <a:solidFill>
            <a:srgbClr val="B0E389"/>
          </a:solidFill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ü"/>
            </a:pPr>
            <a:endParaRPr lang="ru-RU" sz="2200" dirty="0" smtClean="0"/>
          </a:p>
          <a:p>
            <a:pPr marL="109728" indent="0" algn="ctr">
              <a:buClr>
                <a:srgbClr val="00B050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Рефлексия содержания учебного процесса</a:t>
            </a:r>
            <a:endParaRPr lang="ru-RU" sz="2400" b="1" dirty="0">
              <a:solidFill>
                <a:srgbClr val="002060"/>
              </a:solidFill>
            </a:endParaRPr>
          </a:p>
          <a:p>
            <a:pPr marL="109728" indent="0">
              <a:buClr>
                <a:srgbClr val="00B050"/>
              </a:buClr>
              <a:buNone/>
            </a:pPr>
            <a:endParaRPr lang="ru-RU" sz="2200" dirty="0" smtClean="0"/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/>
              <a:t>я понял, что…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</a:rPr>
              <a:t>теперь я могу…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/>
              <a:t>я приобрёл…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/>
              <a:t>я научился…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</a:rPr>
              <a:t>у меня  получилось…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/>
              <a:t>меня удивило…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/>
              <a:t>я попробую…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</a:rPr>
              <a:t>мне захотелось…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</a:rPr>
              <a:t>урок дал мне для жизни…</a:t>
            </a:r>
            <a:endParaRPr lang="ru-RU" sz="2200" b="1" dirty="0">
              <a:solidFill>
                <a:srgbClr val="C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0" t="44067" r="38679" b="5798"/>
          <a:stretch/>
        </p:blipFill>
        <p:spPr bwMode="auto">
          <a:xfrm>
            <a:off x="2843808" y="2967486"/>
            <a:ext cx="2232248" cy="2991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" t="43876" r="69742" b="15569"/>
          <a:stretch/>
        </p:blipFill>
        <p:spPr bwMode="auto">
          <a:xfrm>
            <a:off x="251521" y="3485072"/>
            <a:ext cx="2301898" cy="2886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66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360" y="764704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8" y="404664"/>
            <a:ext cx="9123111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2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4005064"/>
            <a:ext cx="3528392" cy="21602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Autofit/>
          </a:bodyPr>
          <a:lstStyle/>
          <a:p>
            <a:r>
              <a:rPr lang="ru-RU" sz="39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за работу</a:t>
            </a:r>
            <a:r>
              <a:rPr lang="ru-RU" sz="39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!</a:t>
            </a:r>
            <a:endParaRPr lang="ru-RU" sz="39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5044430" cy="4945038"/>
          </a:xfrm>
        </p:spPr>
      </p:pic>
    </p:spTree>
    <p:extLst>
      <p:ext uri="{BB962C8B-B14F-4D97-AF65-F5344CB8AC3E}">
        <p14:creationId xmlns:p14="http://schemas.microsoft.com/office/powerpoint/2010/main" val="13944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162</TotalTime>
  <Words>218</Words>
  <Application>Microsoft Office PowerPoint</Application>
  <PresentationFormat>Экран (4:3)</PresentationFormat>
  <Paragraphs>43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Georgia</vt:lpstr>
      <vt:lpstr>Times New Roman</vt:lpstr>
      <vt:lpstr>Trebuchet MS</vt:lpstr>
      <vt:lpstr>Wingdings</vt:lpstr>
      <vt:lpstr>Wingdings 2</vt:lpstr>
      <vt:lpstr>Городская</vt:lpstr>
      <vt:lpstr>Формирование УУД  на уроках эстетического цикла</vt:lpstr>
      <vt:lpstr>Презентация PowerPoint</vt:lpstr>
      <vt:lpstr>Технологии, методы и приёмы развития  учебных действий, умений и навыков </vt:lpstr>
      <vt:lpstr> Развитие коммуникативных умений</vt:lpstr>
      <vt:lpstr>Виды заданий на формирование УУД        при выполнении творческих работ</vt:lpstr>
      <vt:lpstr>Классификация личностных приёмов рефлексии</vt:lpstr>
      <vt:lpstr>Презентация PowerPoint</vt:lpstr>
      <vt:lpstr>за работу!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 на уроках спортивно-эстетического цикла</dc:title>
  <dc:creator>Натали</dc:creator>
  <cp:lastModifiedBy>Наталья</cp:lastModifiedBy>
  <cp:revision>18</cp:revision>
  <dcterms:created xsi:type="dcterms:W3CDTF">2020-12-15T15:39:30Z</dcterms:created>
  <dcterms:modified xsi:type="dcterms:W3CDTF">2022-01-12T16:03:18Z</dcterms:modified>
</cp:coreProperties>
</file>