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8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thepresentation.ru/img/thumbs/920f2b9a8913e31fafe5b18121c32f8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001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15751" y="785794"/>
            <a:ext cx="5469446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Признаки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параллельности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двух прямых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hepresentation.ru/img/thumbs/920f2b9a8913e31fafe5b18121c32f8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01222" cy="6858000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2071670" y="2428868"/>
            <a:ext cx="4214842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071670" y="3786190"/>
            <a:ext cx="4286280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357290" y="2571744"/>
            <a:ext cx="4286280" cy="17145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28794" y="2000240"/>
            <a:ext cx="256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7686" y="1357298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3357562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357554" y="24288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500430" y="2000240"/>
            <a:ext cx="301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71934" y="200024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857620" y="250030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000364" y="3429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00430" y="3429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3357554" y="392906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7</a:t>
            </a:r>
            <a:endParaRPr lang="ru-RU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786050" y="385762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8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hepresentation.ru/img/thumbs/920f2b9a8913e31fafe5b18121c32f8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571472" y="500042"/>
            <a:ext cx="1857388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71472" y="928670"/>
            <a:ext cx="2286016" cy="5715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142976" y="428604"/>
            <a:ext cx="1214446" cy="12144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929058" y="1785926"/>
            <a:ext cx="2071702" cy="714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857620" y="2857496"/>
            <a:ext cx="2143140" cy="714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893339" y="1893083"/>
            <a:ext cx="2000264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1472" y="2643182"/>
            <a:ext cx="228601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0034" y="3500438"/>
            <a:ext cx="228601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714348" y="2857496"/>
            <a:ext cx="1785950" cy="50006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43636" y="3786190"/>
            <a:ext cx="2428892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000760" y="4572008"/>
            <a:ext cx="2786082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607851" y="3178967"/>
            <a:ext cx="2571768" cy="135732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2285984" y="4429132"/>
            <a:ext cx="2714644" cy="7143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2285984" y="5286388"/>
            <a:ext cx="2786082" cy="7143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2786050" y="4500570"/>
            <a:ext cx="1928826" cy="107157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85786" y="428604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70°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142976" y="92867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70°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643042" y="78579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150°</a:t>
            </a:r>
            <a:endParaRPr lang="ru-RU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357290" y="285728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х</a:t>
            </a:r>
            <a:endParaRPr lang="ru-RU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928662" y="314324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125</a:t>
            </a:r>
            <a:r>
              <a:rPr lang="en-US" b="1" dirty="0" smtClean="0"/>
              <a:t>°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214414" y="264318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55</a:t>
            </a:r>
            <a:r>
              <a:rPr lang="en-US" b="1" dirty="0" smtClean="0"/>
              <a:t>°</a:t>
            </a:r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357290" y="2143116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х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929190" y="1785926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18</a:t>
            </a:r>
            <a:r>
              <a:rPr lang="en-US" b="1" dirty="0" smtClean="0"/>
              <a:t>0°</a:t>
            </a:r>
            <a:r>
              <a:rPr lang="ru-RU" b="1" dirty="0" smtClean="0"/>
              <a:t> - </a:t>
            </a:r>
            <a:r>
              <a:rPr lang="el-GR" sz="2400" b="1" dirty="0" smtClean="0"/>
              <a:t>α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857752" y="2500306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α</a:t>
            </a:r>
            <a:endParaRPr lang="ru-RU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500562" y="1857364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r>
              <a:rPr lang="en-US" b="1" dirty="0" smtClean="0"/>
              <a:t>0°</a:t>
            </a:r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714876" y="285749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х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3000364" y="450057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</a:t>
            </a:r>
            <a:r>
              <a:rPr lang="en-US" b="1" dirty="0" smtClean="0"/>
              <a:t>0°</a:t>
            </a:r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929058" y="492919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13</a:t>
            </a:r>
            <a:r>
              <a:rPr lang="en-US" b="1" dirty="0" smtClean="0"/>
              <a:t>0°</a:t>
            </a:r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428992" y="4857760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х</a:t>
            </a:r>
            <a:endParaRPr lang="ru-RU" sz="2400" b="1" dirty="0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6679421" y="3107529"/>
            <a:ext cx="2571768" cy="164307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58082" y="3429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r>
              <a:rPr lang="en-US" b="1" dirty="0" smtClean="0"/>
              <a:t>0°</a:t>
            </a:r>
            <a:endParaRPr lang="ru-RU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8429652" y="457200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r>
              <a:rPr lang="en-US" b="1" dirty="0" smtClean="0"/>
              <a:t>0°</a:t>
            </a:r>
            <a:endParaRPr lang="ru-RU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643702" y="421481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</a:t>
            </a:r>
            <a:r>
              <a:rPr lang="ru-RU" b="1" dirty="0" smtClean="0"/>
              <a:t>3</a:t>
            </a:r>
            <a:r>
              <a:rPr lang="en-US" b="1" dirty="0" smtClean="0"/>
              <a:t>°</a:t>
            </a:r>
            <a:endParaRPr lang="ru-RU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643702" y="3429000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х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928794" y="214290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2500298" y="642918"/>
            <a:ext cx="23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2357422" y="1357298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357422" y="2143116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3857620" y="2428868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4429124" y="4071942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8286776" y="3357562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2357422" y="3143248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4143372" y="1428736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714876" y="4857760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5929322" y="4143380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5214942" y="1142984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1428728" y="3786190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3286116" y="3929066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858016" y="2643182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643834" y="2571744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thepresentation.ru/img/thumbs/920f2b9a8913e31fafe5b18121c32f8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0014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8" y="1000108"/>
          <a:ext cx="1571636" cy="4206240"/>
        </p:xfrm>
        <a:graphic>
          <a:graphicData uri="http://schemas.openxmlformats.org/drawingml/2006/table">
            <a:tbl>
              <a:tblPr/>
              <a:tblGrid>
                <a:gridCol w="802121"/>
                <a:gridCol w="7695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2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hepresentation.ru/img/thumbs/920f2b9a8913e31fafe5b18121c32f8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57158" y="500042"/>
            <a:ext cx="65008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Дано: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6572" y="714356"/>
            <a:ext cx="419117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en-US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ru-RU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he-IL" sz="2400" i="1" dirty="0" smtClean="0">
                <a:latin typeface="Times New Roman"/>
                <a:ea typeface="Times New Roman" pitchFamily="18" charset="0"/>
                <a:cs typeface="Times New Roman"/>
              </a:rPr>
              <a:t>׀׀</a:t>
            </a:r>
            <a:r>
              <a:rPr lang="ru-RU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ru-RU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/>
              <a:t>c</a:t>
            </a:r>
            <a:r>
              <a:rPr lang="ru-RU" sz="2800" dirty="0" smtClean="0"/>
              <a:t> ∩ </a:t>
            </a:r>
            <a:r>
              <a:rPr lang="en-US" sz="2800" i="1" dirty="0" smtClean="0"/>
              <a:t>m</a:t>
            </a:r>
            <a:r>
              <a:rPr lang="ru-RU" sz="2800" i="1" dirty="0" smtClean="0"/>
              <a:t>, </a:t>
            </a:r>
            <a:r>
              <a:rPr lang="en-US" sz="2800" dirty="0" smtClean="0"/>
              <a:t>c</a:t>
            </a:r>
            <a:r>
              <a:rPr lang="ru-RU" sz="2800" dirty="0" smtClean="0"/>
              <a:t> ∩</a:t>
            </a:r>
            <a:r>
              <a:rPr lang="en-US" sz="2800" i="1" dirty="0" smtClean="0"/>
              <a:t>n</a:t>
            </a:r>
            <a:r>
              <a:rPr lang="ru-RU" sz="2800" i="1" dirty="0" smtClean="0"/>
              <a:t>,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Найти:      3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214422"/>
            <a:ext cx="3026369" cy="416126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571612"/>
            <a:ext cx="285720" cy="571440"/>
          </a:xfrm>
          <a:prstGeom prst="rect">
            <a:avLst/>
          </a:prstGeom>
          <a:noFill/>
        </p:spPr>
      </p:pic>
      <p:cxnSp>
        <p:nvCxnSpPr>
          <p:cNvPr id="21" name="Прямая соединительная линия 20"/>
          <p:cNvCxnSpPr/>
          <p:nvPr/>
        </p:nvCxnSpPr>
        <p:spPr>
          <a:xfrm flipV="1">
            <a:off x="1071538" y="2928934"/>
            <a:ext cx="4429156" cy="7143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071538" y="4286256"/>
            <a:ext cx="4429156" cy="7143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1821637" y="2678901"/>
            <a:ext cx="3071834" cy="2286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14612" y="24288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3643306" y="385762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3929058" y="428625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hepresentation.ru/img/thumbs/920f2b9a8913e31fafe5b18121c32f8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s://ds03.infourok.ru/uploads/ex/118b/0004a56a-9effdaee/img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111</Words>
  <Application>Microsoft Office PowerPoint</Application>
  <PresentationFormat>Экран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Любовь</cp:lastModifiedBy>
  <cp:revision>22</cp:revision>
  <dcterms:created xsi:type="dcterms:W3CDTF">2015-12-15T18:00:25Z</dcterms:created>
  <dcterms:modified xsi:type="dcterms:W3CDTF">2021-11-21T13:38:25Z</dcterms:modified>
</cp:coreProperties>
</file>